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7" Type="http://schemas.openxmlformats.org/officeDocument/2006/relationships/viewProps" Target="viewProps.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2024-11-11T19:18:26Z</dcterms:created>
  <dcterms:modified xsi:type="dcterms:W3CDTF">2024-11-11T19:18:26Z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